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208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spc="-185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Hackers and Their Attacks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186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Hackers are individuals or groups who exploit computer systems for malicious purposes. Their attacks can cause significant damage to individuals, organizations, and even governments.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Consequences: Facebook faced $5 billion fine from the FTC, hackers were identified but not arrested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24494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Legal Consequences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056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Facebook faced significant fines and legal consequences for its failure to protect user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524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Uncertain Justice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1056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the hackers involved in the breach were identified, they were not arrested, highlighting the challenges of bringing cybercriminals to justice.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8404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Equifax Data Breach (2017)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951905" y="5479852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Massive Data Theft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Equifax data breach compromised sensitive personal information of millions of people, including Social Security numbers, addresses, and credit card details.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7586782" y="5479852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Security Flaws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88525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breach was facilitated by a vulnerability in Equifax's web application, which hackers exploited to gain unauthorized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73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Impact: Exposed personal data of 147 million people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833818"/>
            <a:ext cx="7556421" cy="1028462"/>
          </a:xfrm>
          <a:prstGeom prst="roundRect">
            <a:avLst>
              <a:gd name="adj" fmla="val 330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484143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498514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Identity Theft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498514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Financial Loss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498514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Credit Score Damage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Consequences: Equifax paid $700 million in fines and settlements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3069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Financial Penalties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Equifax faced significant financial penalties for its failure to protect sensitive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3069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Reputational Damage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breach severely damaged Equifax's reputation and eroded public trust in the company.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Yahoo Data Breaches (2013-2014)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47499"/>
            <a:ext cx="30480" cy="4292322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42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102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523315" y="3187660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74313"/>
            <a:ext cx="3069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First Breach (2013)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6473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first breach involved the theft of user data from Yahoo accounts, including names, email addresses, and passwords.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60212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523315" y="5447228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5333881"/>
            <a:ext cx="3230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Second Breach (2014)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824299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second breach occurred in 2014, resulting in the compromise of even more user data, including security questions and answers.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23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Impact: Affected all 3 billion Yahoo accounts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070027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296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Massive Scale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78725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Yahoo breaches impacted a staggering number of users worldwide, making them one of the largest cyberattacks in history.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5102781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3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82001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breaches had a global impact, affecting users in all corners of the world.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919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Consequences: Yahoo was acquired for $4.48 billion, hackers were not identified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33447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128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Financial Impact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618678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breaches likely played a role in Yahoo's acquisition by Verizon at a significantly lower price than its previous valuation.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433447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5128260"/>
            <a:ext cx="3230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Unidentified Hackers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618678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perpetrators behind the Yahoo breaches were never identified, making it difficult to bring them to justice.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8727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Facebook Data Breach (2019)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Scraping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Hackers used a vulnerability in Facebook's platform to scrape data from user accounts, including names, phone numbers, and email addresses.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405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267325"/>
            <a:ext cx="3554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Political Exploitation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7577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stolen data was reportedly used for political purposes, highlighting the potential for data breaches to be exploited for malicious ends.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0908"/>
            <a:ext cx="13100685" cy="136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spc="-129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Impact: Exposed personal data of 50 million users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858" y="2403753"/>
            <a:ext cx="6386393" cy="39470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4858" y="6623923"/>
            <a:ext cx="357973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spc="-6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Identity Theft Concerns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4858" y="7096363"/>
            <a:ext cx="638639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breach raised concerns about identity theft, as sensitive personal information was exposed to malicious actors.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030" y="2403753"/>
            <a:ext cx="6386513" cy="39471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9030" y="6624042"/>
            <a:ext cx="2801541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spc="-6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Privacy Violations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79030" y="7096482"/>
            <a:ext cx="638651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breach violated the privacy of millions of Facebook users, emphasizing the importance of data protection and security.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2024-11-14T06:16:44Z</dcterms:created>
  <dcterms:modified xsi:type="dcterms:W3CDTF">2024-11-14T06:16:44Z</dcterms:modified>
</cp:coreProperties>
</file>